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69" r:id="rId4"/>
    <p:sldId id="268" r:id="rId5"/>
    <p:sldId id="258" r:id="rId6"/>
    <p:sldId id="270" r:id="rId7"/>
    <p:sldId id="259" r:id="rId8"/>
    <p:sldId id="260" r:id="rId9"/>
    <p:sldId id="264" r:id="rId10"/>
    <p:sldId id="279" r:id="rId11"/>
    <p:sldId id="271" r:id="rId12"/>
    <p:sldId id="280" r:id="rId13"/>
    <p:sldId id="274" r:id="rId14"/>
    <p:sldId id="272" r:id="rId15"/>
    <p:sldId id="275" r:id="rId16"/>
    <p:sldId id="276" r:id="rId17"/>
    <p:sldId id="277" r:id="rId18"/>
    <p:sldId id="278" r:id="rId19"/>
    <p:sldId id="283" r:id="rId20"/>
    <p:sldId id="281" r:id="rId21"/>
    <p:sldId id="284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A4C37-77C3-4C47-92E3-A0FA2F431250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012D9-AA98-4482-9698-64C4536AD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6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012D9-AA98-4482-9698-64C4536AD2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9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F012D9-AA98-4482-9698-64C4536AD27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9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34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84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07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82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9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5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3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5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6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96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2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413F-6092-4568-9C6C-41AA48DC718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CB50-526B-4F4B-83A7-40CC29AC0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985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0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0.jpeg"/><Relationship Id="rId4" Type="http://schemas.openxmlformats.org/officeDocument/2006/relationships/image" Target="../media/image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Мои документы\Мои рисунки\Шаблоны Ч.1\Копия Копия 72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2232247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«Поможем героям вернуться в свою сказку»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приложение к ООД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352839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Автор: Книга Н. В.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каз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102.1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218" name="Picture 2" descr="C:\Documents and Settings\Admin\анимрозовбабоч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0214" y="2252489"/>
            <a:ext cx="284797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Admin\аниморанжбабоч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405">
            <a:off x="3275856" y="2924944"/>
            <a:ext cx="7470702" cy="30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11663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i="1" dirty="0">
                <a:solidFill>
                  <a:schemeClr val="tx2"/>
                </a:solidFill>
              </a:rPr>
              <a:t> «Детский сад № 8 города Шимановска»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2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1\Мои документы\Мои рисунки\угадай сказку\маш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649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1\Мои документы\Мои рисунки\угадай сказку\Копия красивпет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608512" cy="556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380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Мои документы\Мои рисунки\угадай сказку\Копия м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3"/>
            <a:ext cx="3995935" cy="45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1\Мои документы\Копия подруж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0294" y="116632"/>
            <a:ext cx="460132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1\Мои документы\Мои рисунки\угадай сказку\Копия красивпет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3"/>
            <a:ext cx="2671090" cy="31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1\Мои документы\лисапоёт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 bwMode="auto">
          <a:xfrm>
            <a:off x="1259632" y="13667"/>
            <a:ext cx="7266728" cy="684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1\Мои документы\лиснесё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87" y="0"/>
            <a:ext cx="9324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4287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1\Мои документы\чащ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1\Мои документы\тримедв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t="11214" r="15287" b="24240"/>
          <a:stretch/>
        </p:blipFill>
        <p:spPr bwMode="auto">
          <a:xfrm>
            <a:off x="2483768" y="1927654"/>
            <a:ext cx="2938413" cy="213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5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1\Мои документы\тримед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1\Мои документы\лиспетух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33056"/>
            <a:ext cx="2967852" cy="27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1\Мои документы\Мои рисунки\угадай сказку\Копия (3) схематримед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3933056"/>
            <a:ext cx="1409136" cy="175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1\Мои документы\машиныпиро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6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Мои документы\Мои рисунки\Шаблоны Ч.1\тропин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64524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1\Мои документы\Копия лис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2904" y="1945638"/>
            <a:ext cx="2874570" cy="38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1\Мои документы\Мои рисунки\угадай сказку\Копия красивпетя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7" b="50000"/>
          <a:stretch/>
        </p:blipFill>
        <p:spPr bwMode="auto">
          <a:xfrm>
            <a:off x="7080279" y="999759"/>
            <a:ext cx="774725" cy="9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1\Мои документы\Копия короб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 bwMode="auto">
          <a:xfrm>
            <a:off x="6760189" y="1883535"/>
            <a:ext cx="1414909" cy="181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1\Мои документы\Копия котикбратик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789262"/>
            <a:ext cx="2736304" cy="29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12569E-6 L 0.75382 -0.005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9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1\Мои документы\Копия котикбрат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736304" cy="29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Documents and Settings\1\Мои документы\котдроз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84" y="3142661"/>
            <a:ext cx="2954664" cy="36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126"/>
            <a:ext cx="2218569" cy="27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1\Мои документы\Мои рисунки\угадай сказку\Копия красивпет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1574576"/>
            <a:ext cx="2000834" cy="23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76274" y="764704"/>
            <a:ext cx="382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«Кот, петух и лиса»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1\Мои документы\Копия лис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8473" y="4293213"/>
            <a:ext cx="1897282" cy="25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1\Мои документы\Мои рисунки\угадай сказку\Копия маш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4365"/>
            <a:ext cx="22869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1\Мои документы\Мои рисунки\угадай сказку\Копия (3) схематримед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06" y="3140968"/>
            <a:ext cx="2664296" cy="33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Documents and Settings\1\Мои документы\Мои рисунки\угадай сказку\сяду на пенё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2698"/>
            <a:ext cx="2733190" cy="27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1840" y="620688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«Маша и Медведь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3126"/>
            <a:ext cx="2218569" cy="27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5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1\Мои документы\анимсказсьран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018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756" y="2060849"/>
            <a:ext cx="3667379" cy="4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8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606" y="1750748"/>
            <a:ext cx="37444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«Назови детёнышей»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У кошки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котята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У собаки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щенята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У зайца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зайчата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У лисы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лисята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У волка – волчата</a:t>
            </a:r>
            <a:endParaRPr lang="ru-RU" sz="2400" b="1" dirty="0"/>
          </a:p>
        </p:txBody>
      </p:sp>
      <p:pic>
        <p:nvPicPr>
          <p:cNvPr id="3" name="Picture 4" descr="C:\Users\USER\Desktop\1239406660_foto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188" y="368413"/>
            <a:ext cx="2776815" cy="1833431"/>
          </a:xfrm>
          <a:prstGeom prst="rect">
            <a:avLst/>
          </a:prstGeom>
          <a:noFill/>
        </p:spPr>
      </p:pic>
      <p:pic>
        <p:nvPicPr>
          <p:cNvPr id="4" name="Picture 5" descr="C:\Users\USER\Desktop\f_14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0861" y="432650"/>
            <a:ext cx="2132874" cy="1740569"/>
          </a:xfrm>
          <a:prstGeom prst="rect">
            <a:avLst/>
          </a:prstGeom>
          <a:noFill/>
        </p:spPr>
      </p:pic>
      <p:pic>
        <p:nvPicPr>
          <p:cNvPr id="5" name="Picture 6" descr="C:\Users\USER\Desktop\artleo.com-43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4025" y="2601838"/>
            <a:ext cx="3143273" cy="1734233"/>
          </a:xfrm>
          <a:prstGeom prst="rect">
            <a:avLst/>
          </a:prstGeom>
          <a:noFill/>
        </p:spPr>
      </p:pic>
      <p:pic>
        <p:nvPicPr>
          <p:cNvPr id="6" name="Picture 7" descr="C:\Users\USER\Desktop\volki_s_volchatami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7170" y="4572008"/>
            <a:ext cx="3442827" cy="2285992"/>
          </a:xfrm>
          <a:prstGeom prst="rect">
            <a:avLst/>
          </a:prstGeom>
          <a:noFill/>
        </p:spPr>
      </p:pic>
      <p:pic>
        <p:nvPicPr>
          <p:cNvPr id="7" name="Picture 2" descr="C:\Users\USER\Desktop\0a09e8385ce29be93c8a8522e2b2fdaa.jpg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7601" y="4483196"/>
            <a:ext cx="3000365" cy="2250274"/>
          </a:xfrm>
          <a:prstGeom prst="rect">
            <a:avLst/>
          </a:prstGeom>
          <a:noFill/>
        </p:spPr>
      </p:pic>
      <p:pic>
        <p:nvPicPr>
          <p:cNvPr id="8" name="Picture 2" descr="C:\Documents and Settings\Admin\Мои документы\Мои рисунки\анимашки\анимвалент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09"/>
            <a:ext cx="1847850" cy="21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40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0" y="1844824"/>
            <a:ext cx="352460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4753" y="1124744"/>
            <a:ext cx="397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Спасибо, ребята!</a:t>
            </a:r>
            <a:endParaRPr lang="ru-RU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243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1\Мои документы\летотропин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Admin\Мои документы\Мои рисунки\анимашки\АВТОБ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95" y="1864025"/>
            <a:ext cx="5973029" cy="47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автоб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3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1\Мои документы\летотропин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Admin\Мои документы\Мои рисунки\анимашки\АВТОБ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95" y="1864025"/>
            <a:ext cx="5973029" cy="47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автоб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242" name="Picture 2" descr="C:\Documents and Settings\Admin\Мои документы\Мои рисунки\анимашки\анимвалент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382636"/>
            <a:ext cx="1847850" cy="21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35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1\Мои документы\анимворотаоткр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62" y="423448"/>
            <a:ext cx="4536504" cy="631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Мои документы\Мои рисунки\анимашки\аним веспти.jp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3847">
            <a:off x="487717" y="474746"/>
            <a:ext cx="4006290" cy="18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Admin\Мои документы\Мои рисунки\анимашки\анимузо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7680" y="3866193"/>
            <a:ext cx="4653138" cy="133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Admin\Мои документы\Мои рисунки\анимашки\анимузор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2367" y="3808711"/>
            <a:ext cx="4503837" cy="8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Admin\Мои документы\Мои рисунки\анимашки\анимуз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2458">
            <a:off x="4772365" y="597241"/>
            <a:ext cx="2487613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  <p:sndAc>
          <p:stSnd>
            <p:snd r:embed="rId2" name="drumroll.wav"/>
          </p:stSnd>
        </p:sndAc>
      </p:transition>
    </mc:Choice>
    <mc:Fallback xmlns="">
      <p:transition spd="slow">
        <p:split orient="vert"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zi4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536" y="620688"/>
            <a:ext cx="1584175" cy="17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1\Мои документы\собакигнал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8" y="2132856"/>
            <a:ext cx="2419170" cy="29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Documents and Settings\1\Мои документы\Мои рисунки\угадай сказку\Копия (2) схематримед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09" y="2018710"/>
            <a:ext cx="2107728" cy="315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Admin\Мои документы\Мои рисунки\анимашки\caterpillar01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2872">
            <a:off x="399340" y="5408744"/>
            <a:ext cx="1246255" cy="130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ocuments and Settings\Admin\Мои документы\Мои рисунки\анимашки\caterpillar0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8477" flipH="1">
            <a:off x="7092167" y="5613975"/>
            <a:ext cx="1658318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Admin\Мои документы\Мои рисунки\анимашки\butterfly006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8" y="548680"/>
            <a:ext cx="10953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Documents and Settings\Admin\Мои документы\Мои рисунки\анимашки\аниммаки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63" y="5805264"/>
            <a:ext cx="4384710" cy="8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Documents and Settings\Admin\Мои документы\Мои рисунки\анимашки\анимпесня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47" y="124688"/>
            <a:ext cx="6534333" cy="156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zi111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3102"/>
            <a:ext cx="6805391" cy="68266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46531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Петя, Петя, Петушок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Золотой гребешок,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Масляна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головушка,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Шёлкова бородушка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ты рано встаёшь,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Голосисто поёшь,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Деткам спать не даёшь.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65581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0_4f585_633452f8_XL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446" y="0"/>
            <a:ext cx="917289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Подвижная игра «Лиса и зайцы»</a:t>
            </a:r>
            <a:endParaRPr lang="ru-RU" dirty="0"/>
          </a:p>
        </p:txBody>
      </p:sp>
      <p:pic>
        <p:nvPicPr>
          <p:cNvPr id="4" name="зайки и лис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7" descr="C:\Documents and Settings\1\Мои документы\фея5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664"/>
            <a:ext cx="2218569" cy="27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2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1\Мои документы\налуг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Admin\Мои документы\Мои рисунки\анимашки\бабочкажива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56" y="44209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Чайковский_-_Классическая_музыка__-_(mp3poisk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1904.34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Admin\Мои документы\Мои рисунки\анимашки\анимвалент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1" y="2058132"/>
            <a:ext cx="1847850" cy="21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65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 0.067 C -0.049 0.081 -0.054 0.102 -0.054 0.124 C -0.054 0.149 -0.049 0.169 -0.04 0.183 L 0 0.25 E" pathEditMode="relative" ptsTypes="">
                                      <p:cBhvr>
                                        <p:cTn id="1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64</Words>
  <Application>Microsoft Office PowerPoint</Application>
  <PresentationFormat>Экран (4:3)</PresentationFormat>
  <Paragraphs>12</Paragraphs>
  <Slides>22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«Поможем героям вернуться в свою сказку» приложение к ООД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Подвижная игра «Лиса и зайцы»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 в страну сказок</dc:title>
  <dc:creator>1</dc:creator>
  <cp:lastModifiedBy>User</cp:lastModifiedBy>
  <cp:revision>38</cp:revision>
  <dcterms:created xsi:type="dcterms:W3CDTF">2015-03-27T16:54:27Z</dcterms:created>
  <dcterms:modified xsi:type="dcterms:W3CDTF">2016-12-05T07:39:21Z</dcterms:modified>
</cp:coreProperties>
</file>